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2" r:id="rId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>
      <p:cViewPr>
        <p:scale>
          <a:sx n="90" d="100"/>
          <a:sy n="90" d="100"/>
        </p:scale>
        <p:origin x="-229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5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4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52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5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45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0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4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17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CBC2E-D6D4-4D16-8F8C-EB732DCC2E8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A810-A65A-497F-B6DF-17F5E4B50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88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74021"/>
              </p:ext>
            </p:extLst>
          </p:nvPr>
        </p:nvGraphicFramePr>
        <p:xfrm>
          <a:off x="251519" y="260648"/>
          <a:ext cx="8712969" cy="6284820"/>
        </p:xfrm>
        <a:graphic>
          <a:graphicData uri="http://schemas.openxmlformats.org/drawingml/2006/table">
            <a:tbl>
              <a:tblPr/>
              <a:tblGrid>
                <a:gridCol w="1080121"/>
                <a:gridCol w="1080120"/>
                <a:gridCol w="741664"/>
                <a:gridCol w="795122"/>
                <a:gridCol w="812533"/>
                <a:gridCol w="771907"/>
                <a:gridCol w="760299"/>
                <a:gridCol w="800926"/>
                <a:gridCol w="1143350"/>
                <a:gridCol w="726927"/>
              </a:tblGrid>
              <a:tr h="16687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ПОСТРАДАВШАЯ ПЛОЩАДЬ ОЗИМЫХ КУЛЬТУР ОТ ЗАМОРОЗКОВ</a:t>
                      </a:r>
                    </a:p>
                  </a:txBody>
                  <a:tcPr marL="4112" marR="4112" marT="41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район</a:t>
                      </a:r>
                    </a:p>
                  </a:txBody>
                  <a:tcPr marL="4112" marR="4112" marT="41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посевной площади под урожай 2024 года, га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посеянной площади на 07.05.2024, га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Площадь, пострадавшая в результате заморозков, га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т.ч. погибло и будет списано, га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Застрахованная площадь,  га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Погибшая площадь от застрахованной, га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ущерба, рублей 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пострадавшей площади от общей площади сева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Алексеевский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36 059,0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36 059,0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5 615,0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1 644,0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11 165,0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3 744,0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29 592 000,0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Городищенский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16 605,0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16 605,0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2 160,0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Дубовский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51 675,0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51 675,0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6 070,0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4 460,0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80 280 000,0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Даниловский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43 857,0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43 857,0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23 694,0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20 812,0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32 004 000,0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Еланский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55 318,0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55 318,0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27 659,0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Жирновский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40 308,0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40 308,0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12 035,0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3 080,0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12 620,0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55 440 000,0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Иловлинский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55 166,0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55 166,0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88 200 000,0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Калачевский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82 044,0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82 044,0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36 639,0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Камышинский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23 446,0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23 446,0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4 605,0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4 160,0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5 370,0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74 880 000,0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Киквидзенский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44 390,0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44 390,0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14 210,0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4 677,0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4 677,0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252 000 000,0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Клетский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78 361,0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78 361,0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31 512,0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18 191,0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12 420 000,0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Котовский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33 840,0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33 840,0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6 647,0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5 522,0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11 048,0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4 416,0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99 396 000,0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Кумылженский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46 513,0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46 513,0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17 460 000,0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Михайловка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66 516,0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66 516,0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10 122,0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9 592,0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12 079,0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9 592,0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172 656 000,0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Нехаевский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36 443,0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36 443,0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1 071,0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19 278 000,0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Николаевский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24 919,0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24 919,0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Новоаннинский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58 020,0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58 020,0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28 348,0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20 265,0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14 988,0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14 371,0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364 770 000,0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Новониколаевский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38 051,0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38 051,0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11 307,0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11 057,0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13 601,0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8 593,0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199 026 000,0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Ольховский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61 718,0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61 718,0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15 954,0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8 048,0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16 465,0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144 864 000,0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Руднянский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28 351,0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28 351,0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1 785,0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Серафимовичский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64 778,0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64 778,0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15 831,0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1 515,0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26 486,0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27 270 000,0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Старополтавский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62 001,0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62 001,0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2 666,0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Урюпинский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54 500,0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54 500,0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5 255,0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16 434 000,0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Фроловский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озимые культуры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51 405,0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51 405,0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11 183,0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8 784,0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8 389,0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6 036,0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158 112 000,0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12" marR="4112" marT="41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1 635 300,0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635 300,0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282 201,0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102 449,0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614 450,0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64 846,0</a:t>
                      </a: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901 621 800,0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12" marR="4112" marT="4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3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075384"/>
              </p:ext>
            </p:extLst>
          </p:nvPr>
        </p:nvGraphicFramePr>
        <p:xfrm>
          <a:off x="251519" y="188643"/>
          <a:ext cx="8640960" cy="6538265"/>
        </p:xfrm>
        <a:graphic>
          <a:graphicData uri="http://schemas.openxmlformats.org/drawingml/2006/table">
            <a:tbl>
              <a:tblPr/>
              <a:tblGrid>
                <a:gridCol w="1585739"/>
                <a:gridCol w="822479"/>
                <a:gridCol w="901437"/>
                <a:gridCol w="842219"/>
                <a:gridCol w="875116"/>
                <a:gridCol w="861957"/>
                <a:gridCol w="908017"/>
                <a:gridCol w="1019873"/>
                <a:gridCol w="824123"/>
              </a:tblGrid>
              <a:tr h="16143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ПОСТРАДАВШАЯ ПЛОЩАДЬ ОТ ЗАМОРОЗКОВ (ЯРОВЫХ ЗЕРНОВЫЕ И ЗЕРНОБОБОВЫЕ)</a:t>
                      </a: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703"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района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посевной площади под урожай 2024 года, га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посеянной площади на 07.05.2024, га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Площадь, пострадавшая в результате заморозков, га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т.ч. погибло и будет списано, га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Застрахованная площадь,  га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Погибшая площадь от застрахованной, га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ущерба,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пострадавшей площади от общей площади сева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Алексеевский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23 141,0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9 661,0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1 463,0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1 052,0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439,0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439,0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18 936 000,0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Быковский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15 800,0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11 407,0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Городищенский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4 298,0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2 749,0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Даниловский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14 025,0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8 844,0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6 300 000,0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Дубовский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6 093,0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5 997,0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3 978 000,0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Еланский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18 332,0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9 511,0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3 261,0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Жирновский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23 996,0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14 085,0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4 806 000,0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Иловлинский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10 764,0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8 675,0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3 600 000,0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Калачевский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8 534,0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7 456,0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3 243,0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Камышинский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13 083,0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9 679,0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3 438 000,0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Киквидзенский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12 400,0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10 514,0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Клетский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23 379,0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18 756,0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Котельниковский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8 637,0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8 153,0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Котовский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12 737,0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14 752,0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20 394 000,0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Кумылженский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12 518,0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8 483,0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4 223,0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Михайловский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38 654,0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21 186,0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Нехаевский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16 671,0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17 910,0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2 214,5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457,5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8 235 000,0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Николаевский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18 613,0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13 117,0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323,0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Новоаннинский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37 670,0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21 100,0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1 704,3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1 253,3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22 559 400,0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Новониколаевский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44 258,0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26 176,0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23 958 000,0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3 950,0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3 950,0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Ольховский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18 121,0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14 431,0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Палласовский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33 804,0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27 311,0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Руднянский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30 611,0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24 231,0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1 800 000,0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Светлоярский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6 818,0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Серафимовичский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4 298,0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7 274,0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Среднеахтубинский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5 645,0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5 588,0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Старополтавский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22 316,0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17 182,0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3 600 000,0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Суровикинский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8 424,0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8 337,0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Урюпинский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27 700,0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18 484,0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5 080,0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1 440 000,0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29 807,0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26 321,0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2 929,8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1 776,6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31 978 800,0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Чернышковский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4 525,0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4 741,0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области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565 150,0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417 102,0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28 029,6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8 612,4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870,0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123 189 000,00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3354" marR="3354" marT="3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0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753893"/>
              </p:ext>
            </p:extLst>
          </p:nvPr>
        </p:nvGraphicFramePr>
        <p:xfrm>
          <a:off x="251520" y="260656"/>
          <a:ext cx="8568951" cy="6509516"/>
        </p:xfrm>
        <a:graphic>
          <a:graphicData uri="http://schemas.openxmlformats.org/drawingml/2006/table">
            <a:tbl>
              <a:tblPr/>
              <a:tblGrid>
                <a:gridCol w="1572524"/>
                <a:gridCol w="815625"/>
                <a:gridCol w="893925"/>
                <a:gridCol w="835199"/>
                <a:gridCol w="867824"/>
                <a:gridCol w="854774"/>
                <a:gridCol w="900450"/>
                <a:gridCol w="1011374"/>
                <a:gridCol w="817256"/>
              </a:tblGrid>
              <a:tr h="16407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ПОСТРАДАВШАЯ ПЛОЩАДЬ ОТ ЗАМОРОЗКОВ (ТЕХНИЧЕСКИЕ)</a:t>
                      </a: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905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района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посевной площади под урожай 2024 года, га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посеянной площади на 07.05.2024, га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Площадь, пострадавшая в результате заморозков, га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т.ч. погибло и будет списано, га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Застрахованная площадь,  га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Погибшая площадь от застрахованной, га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ущерба,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пострадавшей площади от общей площади сева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Быковский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5 620,0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4 450,0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Городищенский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Даниловский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43 990,0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7 630,0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Дубовский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1 027,0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16320000,0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Еланский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67 234,0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2 245,0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Жирновский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41 436,0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7 560,0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Иловлинский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7 520,0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6 050,0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Калачевский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8 424,0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7 140,0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1 595,0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Камышинский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17 253,0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3 660,0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Киквидзенский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48 500,0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8 520,0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Клетский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15 717,0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10 960,0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Котельниковский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3 375,0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3 210,0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Котовский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27 206,0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5 170,0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Кумылженский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Михайловский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57 357,0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Нехаевский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56 673,0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18 920,0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322,0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144000,0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0,032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Николаевский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19 332,0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Новоаннинский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72 345,0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6 970,0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1 944,0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1 944,0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46656000,0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27,9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Новониколаевский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69 601,0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9 930,0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1 445,0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1 445,0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34680000,0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Ольховский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11 803,0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Палласовский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17 870,0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15 420,0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Руднянский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34 466,0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2 610,0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Светлоярский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Серафимовичский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29 100,0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Среднеахтубинский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Старополтавский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48 210,0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20 580,0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Суровикинский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14 986,0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10 560,0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Урюпинский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70 600,0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12 170,0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1 526,0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3024000,0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24 160,0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2 670,0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Чернышковский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13 846,0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13 850,0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области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943 230,0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218 470,0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11 507,0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4 201,0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88 020 000,00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3408" marR="3408" marT="3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0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234370"/>
              </p:ext>
            </p:extLst>
          </p:nvPr>
        </p:nvGraphicFramePr>
        <p:xfrm>
          <a:off x="457200" y="188638"/>
          <a:ext cx="8229599" cy="5431656"/>
        </p:xfrm>
        <a:graphic>
          <a:graphicData uri="http://schemas.openxmlformats.org/drawingml/2006/table">
            <a:tbl>
              <a:tblPr/>
              <a:tblGrid>
                <a:gridCol w="1815851"/>
                <a:gridCol w="986522"/>
                <a:gridCol w="742602"/>
                <a:gridCol w="758863"/>
                <a:gridCol w="720920"/>
                <a:gridCol w="710079"/>
                <a:gridCol w="748022"/>
                <a:gridCol w="1067829"/>
                <a:gridCol w="678911"/>
              </a:tblGrid>
              <a:tr h="37755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ПОСТРАДАВШАЯ ПЛОЩАДЬ ОВОЩЕЙ ОТ ЗАМОРОЗКОВ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2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район</a:t>
                      </a:r>
                    </a:p>
                  </a:txBody>
                  <a:tcPr marL="4066" marR="4066" marT="4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посевной площади под урожай 2024 года, га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посеянной площади на 07.05.2024, га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Площадь, пострадавшая в результате заморозков, га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погибло и будет списано, га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Застрахованная площадь,  га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Погибшая площадь от застрахованной, га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ущерба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пострадавшей площади от общей площади сева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066" marR="4066" marT="4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Быковский муниципальный район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2 500,0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55 734 350,0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Городищенский муниципальный район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10 815,7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4 634,7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Дубовский муниципальный район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19,6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Камышинский муниципальный район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781 250,0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Среднеахтубинский муниципальный район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2 568,0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1 145,0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овощным культурам</a:t>
                      </a:r>
                    </a:p>
                  </a:txBody>
                  <a:tcPr marL="4066" marR="4066" marT="4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22 500,0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9 782,0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102,5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56 515 600,0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1445</Words>
  <Application>Microsoft Office PowerPoint</Application>
  <PresentationFormat>Экран (4:3)</PresentationFormat>
  <Paragraphs>984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Полухин Борис Васильевич</dc:creator>
  <cp:lastModifiedBy>Болдырь Дмитрий Александрович</cp:lastModifiedBy>
  <cp:revision>76</cp:revision>
  <cp:lastPrinted>2024-05-08T10:04:31Z</cp:lastPrinted>
  <dcterms:created xsi:type="dcterms:W3CDTF">2023-07-14T05:53:09Z</dcterms:created>
  <dcterms:modified xsi:type="dcterms:W3CDTF">2024-05-08T10:05:05Z</dcterms:modified>
</cp:coreProperties>
</file>