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558" r:id="rId2"/>
    <p:sldId id="1236" r:id="rId3"/>
    <p:sldId id="1239" r:id="rId4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894F73-F538-42A6-B237-7A9AC5E8B2F9}">
          <p14:sldIdLst>
            <p14:sldId id="558"/>
            <p14:sldId id="1236"/>
            <p14:sldId id="1239"/>
          </p14:sldIdLst>
        </p14:section>
        <p14:section name="Раздел без заголовка" id="{729E73D8-9987-4524-B3A1-5EE4269D9A0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 1" initials="11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EFFD3"/>
    <a:srgbClr val="17375E"/>
    <a:srgbClr val="FFCC00"/>
    <a:srgbClr val="96C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макет с нумерацией2">
    <p:bg>
      <p:bgPr>
        <a:solidFill>
          <a:srgbClr val="F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3" name="Прямоугольник 2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4" name="Прямоугольник 3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5" name="Прямоугольник 4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</p:spTree>
    <p:extLst>
      <p:ext uri="{BB962C8B-B14F-4D97-AF65-F5344CB8AC3E}">
        <p14:creationId xmlns:p14="http://schemas.microsoft.com/office/powerpoint/2010/main" val="28618874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макет с нумерацие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23842"/>
            <a:ext cx="647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250826" y="1160463"/>
            <a:ext cx="8208963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233591" y="1646951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239894" y="2078998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9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250827" y="188914"/>
            <a:ext cx="7074715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50">
                <a:latin typeface="Arial" pitchFamily="34" charset="0"/>
                <a:cs typeface="Arial" pitchFamily="34" charset="0"/>
              </a:defRPr>
            </a:lvl2pPr>
            <a:lvl3pPr>
              <a:defRPr sz="105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09A20DB-0C38-4608-9C87-0AF94AF648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66149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услуг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23842"/>
            <a:ext cx="647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250826" y="1160463"/>
            <a:ext cx="8208963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233591" y="1646951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239894" y="2078998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9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250827" y="188914"/>
            <a:ext cx="7074715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50">
                <a:latin typeface="Arial" pitchFamily="34" charset="0"/>
                <a:cs typeface="Arial" pitchFamily="34" charset="0"/>
              </a:defRPr>
            </a:lvl2pPr>
            <a:lvl3pPr>
              <a:defRPr sz="105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7692D12-2A21-4C20-BC03-EA9DBD650B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53891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защиты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23842"/>
            <a:ext cx="647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250826" y="1160463"/>
            <a:ext cx="8208963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233591" y="1646951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239894" y="2078998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9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250827" y="188914"/>
            <a:ext cx="7074715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50">
                <a:latin typeface="Arial" pitchFamily="34" charset="0"/>
                <a:cs typeface="Arial" pitchFamily="34" charset="0"/>
              </a:defRPr>
            </a:lvl2pPr>
            <a:lvl3pPr>
              <a:defRPr sz="105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8FDFDF80-9B51-47BC-B409-621C81E0B6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31658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аккредитации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23842"/>
            <a:ext cx="647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250826" y="1160463"/>
            <a:ext cx="8208963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233591" y="1646951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239894" y="2078998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9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250827" y="188914"/>
            <a:ext cx="7074715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50">
                <a:latin typeface="Arial" pitchFamily="34" charset="0"/>
                <a:cs typeface="Arial" pitchFamily="34" charset="0"/>
              </a:defRPr>
            </a:lvl2pPr>
            <a:lvl3pPr>
              <a:defRPr sz="105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0578B08-9EF2-4283-BABB-5949306D10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72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сертификации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23842"/>
            <a:ext cx="647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250826" y="1160463"/>
            <a:ext cx="8208963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233591" y="1646951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05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  <a:p>
            <a:pPr lvl="0"/>
            <a:endParaRPr lang="ru-RU" dirty="0" err="1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239894" y="2078998"/>
            <a:ext cx="8208963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9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/>
              <a:t>Образец</a:t>
            </a:r>
          </a:p>
          <a:p>
            <a:pPr lvl="0"/>
            <a:endParaRPr lang="ru-RU" dirty="0" err="1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250827" y="188914"/>
            <a:ext cx="7074715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50">
                <a:latin typeface="Arial" pitchFamily="34" charset="0"/>
                <a:cs typeface="Arial" pitchFamily="34" charset="0"/>
              </a:defRPr>
            </a:lvl2pPr>
            <a:lvl3pPr>
              <a:defRPr sz="1050">
                <a:latin typeface="Arial" pitchFamily="34" charset="0"/>
                <a:cs typeface="Arial" pitchFamily="34" charset="0"/>
              </a:defRPr>
            </a:lvl3pPr>
            <a:lvl4pPr>
              <a:defRPr sz="105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51E829B-AAD8-4F4B-B648-644327001C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1536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" y="6557967"/>
            <a:ext cx="539750" cy="2174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 i="0">
                <a:solidFill>
                  <a:srgbClr val="4C4C4C"/>
                </a:solidFill>
              </a:defRPr>
            </a:lvl1pPr>
          </a:lstStyle>
          <a:p>
            <a:fld id="{F2B42EFA-33D7-4A8E-A786-8D17AC4B7F8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Прямоугольник 2">
            <a:hlinkClick r:id="" action="ppaction://noaction"/>
          </p:cNvPr>
          <p:cNvSpPr/>
          <p:nvPr userDrawn="1"/>
        </p:nvSpPr>
        <p:spPr>
          <a:xfrm>
            <a:off x="7092952" y="6561142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4" name="Прямоугольник 3">
            <a:hlinkClick r:id="" action="ppaction://noaction"/>
          </p:cNvPr>
          <p:cNvSpPr/>
          <p:nvPr userDrawn="1"/>
        </p:nvSpPr>
        <p:spPr>
          <a:xfrm>
            <a:off x="7515227" y="6556379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5" name="Прямоугольник 4">
            <a:hlinkClick r:id="" action="ppaction://noaction"/>
          </p:cNvPr>
          <p:cNvSpPr/>
          <p:nvPr userDrawn="1"/>
        </p:nvSpPr>
        <p:spPr>
          <a:xfrm>
            <a:off x="7924801" y="6557967"/>
            <a:ext cx="360363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8348665" y="6557967"/>
            <a:ext cx="358775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i="0" dirty="0"/>
          </a:p>
        </p:txBody>
      </p:sp>
    </p:spTree>
    <p:extLst>
      <p:ext uri="{BB962C8B-B14F-4D97-AF65-F5344CB8AC3E}">
        <p14:creationId xmlns:p14="http://schemas.microsoft.com/office/powerpoint/2010/main" val="113273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6E2875A-6CEB-4DDA-AB69-0B16407087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37157" y="978666"/>
            <a:ext cx="6142295" cy="7523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учреждение</a:t>
            </a:r>
          </a:p>
          <a:p>
            <a:pPr algn="ctr"/>
            <a:r>
              <a:rPr lang="ru-RU" sz="6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«Российский сельскохозяйственный центр»</a:t>
            </a:r>
          </a:p>
          <a:p>
            <a:pPr algn="ctr"/>
            <a:r>
              <a:rPr lang="ru-RU" sz="6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(ФГБУ «Россельхозцентр»)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19EC8F-29FF-4D52-BAE4-4B788992CCE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70766" y="261642"/>
            <a:ext cx="6142294" cy="48699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94283FA-D377-4A77-A8BC-C4B56CFC2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4840" y="261774"/>
            <a:ext cx="673784" cy="66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65A53D12-3A59-44DA-BD37-AEDBE0DB5014}"/>
              </a:ext>
            </a:extLst>
          </p:cNvPr>
          <p:cNvSpPr txBox="1">
            <a:spLocks/>
          </p:cNvSpPr>
          <p:nvPr/>
        </p:nvSpPr>
        <p:spPr>
          <a:xfrm>
            <a:off x="1529312" y="2793315"/>
            <a:ext cx="5825202" cy="75785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B47BA3B-C805-4F58-AF1B-5E9C5AC3B394}"/>
              </a:ext>
            </a:extLst>
          </p:cNvPr>
          <p:cNvSpPr txBox="1"/>
          <p:nvPr/>
        </p:nvSpPr>
        <p:spPr>
          <a:xfrm>
            <a:off x="1122570" y="2002840"/>
            <a:ext cx="6771467" cy="4157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35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>
                <a:effectLst/>
              </a:rPr>
              <a:t>Обеспеченность семенным материалом сельскохозяйственных культур для пересева посевов пострадавших от заморозков.</a:t>
            </a:r>
            <a:endParaRPr lang="ru-RU" sz="28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15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5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5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>
                <a:cs typeface="Times New Roman" pitchFamily="18" charset="0"/>
              </a:rPr>
              <a:t>Руководитель филиала </a:t>
            </a:r>
          </a:p>
          <a:p>
            <a:pPr algn="ctr">
              <a:lnSpc>
                <a:spcPct val="90000"/>
              </a:lnSpc>
            </a:pPr>
            <a:r>
              <a:rPr lang="ru-RU" sz="1600" dirty="0">
                <a:cs typeface="Times New Roman" pitchFamily="18" charset="0"/>
              </a:rPr>
              <a:t>кандидат сельскохозяйственных наук </a:t>
            </a:r>
          </a:p>
          <a:p>
            <a:pPr algn="ctr">
              <a:lnSpc>
                <a:spcPct val="90000"/>
              </a:lnSpc>
            </a:pPr>
            <a:r>
              <a:rPr lang="ru-RU" sz="1600" b="1" dirty="0">
                <a:cs typeface="Times New Roman" pitchFamily="18" charset="0"/>
              </a:rPr>
              <a:t>Долгов Максим Андреевич 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4580A69E-3343-47AA-837F-ADE0913B17EF}"/>
              </a:ext>
            </a:extLst>
          </p:cNvPr>
          <p:cNvSpPr txBox="1">
            <a:spLocks/>
          </p:cNvSpPr>
          <p:nvPr/>
        </p:nvSpPr>
        <p:spPr>
          <a:xfrm>
            <a:off x="2551814" y="5974536"/>
            <a:ext cx="4102755" cy="448631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мая 2024 год</a:t>
            </a:r>
          </a:p>
        </p:txBody>
      </p:sp>
    </p:spTree>
    <p:extLst>
      <p:ext uri="{BB962C8B-B14F-4D97-AF65-F5344CB8AC3E}">
        <p14:creationId xmlns:p14="http://schemas.microsoft.com/office/powerpoint/2010/main" val="7547758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C15F5AE-978A-E3D7-BF20-71DD7D6F4652}"/>
              </a:ext>
            </a:extLst>
          </p:cNvPr>
          <p:cNvSpPr/>
          <p:nvPr/>
        </p:nvSpPr>
        <p:spPr>
          <a:xfrm>
            <a:off x="428435" y="249171"/>
            <a:ext cx="6584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j-lt"/>
                <a:cs typeface="Calibri" panose="020F0502020204030204" pitchFamily="34" charset="0"/>
              </a:rPr>
              <a:t>Культуры, наличие которых превышает потребность в семенах к весеннему севу 2024 года.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77E27308-5B39-1549-93E8-0DB18BE34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97586"/>
              </p:ext>
            </p:extLst>
          </p:nvPr>
        </p:nvGraphicFramePr>
        <p:xfrm>
          <a:off x="310393" y="1333851"/>
          <a:ext cx="8581937" cy="365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5857911" imgH="1933419" progId="Excel.Sheet.12">
                  <p:embed/>
                </p:oleObj>
              </mc:Choice>
              <mc:Fallback>
                <p:oleObj name="Worksheet" r:id="rId4" imgW="5857911" imgH="19334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393" y="1333851"/>
                        <a:ext cx="8581937" cy="3657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3832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C15F5AE-978A-E3D7-BF20-71DD7D6F4652}"/>
              </a:ext>
            </a:extLst>
          </p:cNvPr>
          <p:cNvSpPr/>
          <p:nvPr/>
        </p:nvSpPr>
        <p:spPr>
          <a:xfrm>
            <a:off x="428435" y="249171"/>
            <a:ext cx="67357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+mj-lt"/>
                <a:cs typeface="Calibri" panose="020F0502020204030204" pitchFamily="34" charset="0"/>
              </a:rPr>
              <a:t>Наличие семян культур позднего срока высева к реализации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1387745D-AED8-01E8-C962-8E486E70D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85383"/>
              </p:ext>
            </p:extLst>
          </p:nvPr>
        </p:nvGraphicFramePr>
        <p:xfrm>
          <a:off x="428436" y="1484851"/>
          <a:ext cx="8438728" cy="322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5562696" imgH="2276575" progId="Excel.Sheet.12">
                  <p:embed/>
                </p:oleObj>
              </mc:Choice>
              <mc:Fallback>
                <p:oleObj name="Worksheet" r:id="rId4" imgW="5562696" imgH="22765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436" y="1484851"/>
                        <a:ext cx="8438728" cy="322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1319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Основной мак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2544</TotalTime>
  <Words>65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Основной макет</vt:lpstr>
      <vt:lpstr>Worksheet</vt:lpstr>
      <vt:lpstr>Министерство сельского хозяйства  Российской Федерации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сельского хозяйства  Российской Федерации</dc:title>
  <dc:creator>DNS-DEXP</dc:creator>
  <cp:lastModifiedBy>Кошелев Дмитрий Владимирович</cp:lastModifiedBy>
  <cp:revision>144</cp:revision>
  <cp:lastPrinted>2024-05-07T10:52:23Z</cp:lastPrinted>
  <dcterms:created xsi:type="dcterms:W3CDTF">2021-11-18T14:01:14Z</dcterms:created>
  <dcterms:modified xsi:type="dcterms:W3CDTF">2024-05-07T10:52:50Z</dcterms:modified>
</cp:coreProperties>
</file>