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65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68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231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608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272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31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75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109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942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395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064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8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1241" y="275457"/>
            <a:ext cx="10515600" cy="1325563"/>
          </a:xfrm>
        </p:spPr>
        <p:txBody>
          <a:bodyPr>
            <a:normAutofit/>
          </a:bodyPr>
          <a:lstStyle/>
          <a:p>
            <a:pPr algn="ctr"/>
            <a:br>
              <a:rPr lang="ru-RU" dirty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043967" y="113904"/>
            <a:ext cx="7688688" cy="1134837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  </a:t>
            </a:r>
          </a:p>
          <a:p>
            <a:pPr algn="ctr"/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Россельхознадзора по </a:t>
            </a:r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РВАоиРК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напоминает - </a:t>
            </a:r>
            <a:b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бактериальный ожог плодовых культур (</a:t>
            </a:r>
            <a:r>
              <a:rPr lang="en-US" sz="1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Erwinia </a:t>
            </a:r>
            <a:r>
              <a:rPr lang="en-US" sz="16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amylovora</a:t>
            </a:r>
            <a:r>
              <a:rPr lang="en-US" sz="1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(Burrill) Winslow et al.) </a:t>
            </a:r>
            <a:endParaRPr lang="ru-RU" sz="16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опасное карантинное заболевание.</a:t>
            </a:r>
            <a:endParaRPr lang="ru-RU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704151" y="1243186"/>
            <a:ext cx="8308884" cy="5442206"/>
          </a:xfrm>
        </p:spPr>
        <p:txBody>
          <a:bodyPr>
            <a:noAutofit/>
          </a:bodyPr>
          <a:lstStyle/>
          <a:p>
            <a:pPr marL="228600" lvl="1" algn="just">
              <a:spcBef>
                <a:spcPts val="0"/>
              </a:spcBef>
            </a:pP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Бактериальный ожог плодовых культур (</a:t>
            </a:r>
            <a:r>
              <a:rPr lang="ru-RU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Erwinia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amylovora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Burrill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Winslow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— карантинное заболевание для Российской Федерации, вызывающее быструю гибель зараженных растений. Вредоносность заболевания обуславливается быстротой его распространения. Болезнь поражает свыше 160 видов культурных и дикорастущих плодовых и кустарниковых растений семейства розоцветных. Однако, наибольший вред причиняет грушам, яблоням, боярышнику, айве, кизильнику и рябине. </a:t>
            </a:r>
          </a:p>
          <a:p>
            <a:pPr marL="228600" lvl="1" algn="just">
              <a:spcBef>
                <a:spcPts val="0"/>
              </a:spcBef>
            </a:pP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Бактериальная инфекция проникает в растения через ранки и трещины побегов, нектарники цветков и реже – через раскрытые устьица листьев. Возбудитель бактериального ожога плодовых культур зимует в инфицированном растении-хозяине, поэтому может переноситься насекомыми, птицами, с дождем и воздушными массами. Также распространяется с посадочным и прививочным материалом. Попадая в растительную ткань, бактерии быстро размножаются и разносятся по сосудистой системе с движением сока,  вызывая отмирание тканей.</a:t>
            </a:r>
          </a:p>
          <a:p>
            <a:pPr marL="228600" lvl="1" algn="just">
              <a:spcBef>
                <a:spcPts val="0"/>
              </a:spcBef>
            </a:pP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Молодые (незрелые) плоды могут заражаться через поры в кожице или ранки, нанесенные механически ветками или вредителями. Такие плоды становятся коричневыми или черными, после засыхания (мумифицирования) продолжают висеть на плодоножках. На спелых плодах поражение ожогом проявляется в виде небольших некротических пятен черного цвета, при этом выступает экссудат, хотя, по мнению отдельных специалистов, данного явления иногда не наблюдают.</a:t>
            </a:r>
          </a:p>
          <a:p>
            <a:pPr marL="228600" lvl="1" algn="just">
              <a:spcBef>
                <a:spcPts val="0"/>
              </a:spcBef>
            </a:pP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Для профилактики данного заболевания можно обрабатывать деревья во время цветения бордоской жидкостью и другими химическими препаратами на основе меди, включенными в список пестицидов и агрохимикатов, разрешенных к применению на территории Российской Федерации.</a:t>
            </a:r>
          </a:p>
          <a:p>
            <a:pPr marL="228600" lvl="1" algn="just">
              <a:spcBef>
                <a:spcPts val="0"/>
              </a:spcBef>
            </a:pP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сорта яблони и груши характеризуются неодинаковой восприимчивостью к поражению этим заболеванием, полностью устойчивых сортов нет. </a:t>
            </a:r>
          </a:p>
          <a:p>
            <a:pPr marL="228600" lvl="1" algn="just">
              <a:spcBef>
                <a:spcPts val="0"/>
              </a:spcBef>
            </a:pP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Но все же главной и наиболее эффективной мерой профилактики и борьбы с распространением данного заболевания является его своевременное выявление и последующая выкорчевка и уничтожение пораженных растений.   </a:t>
            </a:r>
          </a:p>
          <a:p>
            <a:pPr marL="0" lvl="1" indent="0" algn="just">
              <a:spcBef>
                <a:spcPts val="0"/>
              </a:spcBef>
              <a:buNone/>
            </a:pP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28600" lvl="1" algn="just">
              <a:spcBef>
                <a:spcPts val="0"/>
              </a:spcBef>
            </a:pP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При обнаружении бактериального ожога плодовых культур следует незамедлительно уведомить Управление Россельхознадзора по Ростовской, Волгоградской и Астраханской областям и Республике Калмыкия для принятия соответствующих мер.</a:t>
            </a:r>
            <a:endParaRPr lang="ru-RU" sz="13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437" y="220844"/>
            <a:ext cx="1403797" cy="92095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58EAB0-456B-8E12-DEBD-32520DEDAC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08" y="1303352"/>
            <a:ext cx="3068551" cy="24695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A92DF9A-6154-AC30-42F5-8FC89022B4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08" y="3934476"/>
            <a:ext cx="3068552" cy="226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584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350</Words>
  <Application>Microsoft Office PowerPoint</Application>
  <PresentationFormat>Широкоэкранный</PresentationFormat>
  <Paragraphs>12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Admin</dc:creator>
  <cp:lastModifiedBy>Svetlana V.</cp:lastModifiedBy>
  <cp:revision>22</cp:revision>
  <cp:lastPrinted>2025-07-02T11:27:16Z</cp:lastPrinted>
  <dcterms:created xsi:type="dcterms:W3CDTF">2019-09-10T11:55:47Z</dcterms:created>
  <dcterms:modified xsi:type="dcterms:W3CDTF">2025-07-03T08:57:42Z</dcterms:modified>
</cp:coreProperties>
</file>