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65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683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231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608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272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317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75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109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942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395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064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85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1241" y="275457"/>
            <a:ext cx="10515600" cy="1325563"/>
          </a:xfrm>
        </p:spPr>
        <p:txBody>
          <a:bodyPr>
            <a:normAutofit/>
          </a:bodyPr>
          <a:lstStyle/>
          <a:p>
            <a:pPr algn="ctr"/>
            <a:br>
              <a:rPr lang="ru-RU" dirty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035578" y="108349"/>
            <a:ext cx="7688688" cy="1134837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  </a:t>
            </a:r>
          </a:p>
          <a:p>
            <a:pPr algn="ctr"/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Россельхознадзора по </a:t>
            </a:r>
            <a:r>
              <a:rPr lang="ru-RU" sz="1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РВАоиРК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напоминает - </a:t>
            </a:r>
            <a:b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Золотистая картофельная нематода (</a:t>
            </a:r>
            <a:r>
              <a:rPr lang="en-US" sz="16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Globodera</a:t>
            </a:r>
            <a:r>
              <a:rPr lang="en-US" sz="1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rostochiensis</a:t>
            </a:r>
            <a:r>
              <a:rPr lang="en-US" sz="1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опасный карантинный вредитель пасленовых.</a:t>
            </a:r>
            <a:endParaRPr lang="ru-RU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704151" y="1243186"/>
            <a:ext cx="8308884" cy="5442206"/>
          </a:xfrm>
        </p:spPr>
        <p:txBody>
          <a:bodyPr>
            <a:noAutofit/>
          </a:bodyPr>
          <a:lstStyle/>
          <a:p>
            <a:pPr marL="228600" lvl="1" algn="just">
              <a:spcBef>
                <a:spcPts val="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Золотистая картофельная нематода (далее – ЗКН) – карантинный объект, ограниченно распространённый на территории РФ, возбудитель болезней растений, вызывающий опасное заболевание у картофеля –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глободероз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Поражая корни и клубни картофеля, нематода причиняет значительный вред картофелеводству, особенно в частном секторе, где картофель выращивают в течение многих лет в монокультуре. Потери урожая картофеля могут составить от 20 до 80 %. ЗКН ликвидировать быстро невозможно, от нее трудно избавиться, т. в стадии цист она длительное время сохраняет жизнеспособность в почве, переносит длительную засуху и влажность, пониженные и повышенные температуры. ЗКН сохраняется в почве до 10 лет (по другим источникам – до 20 лет).</a:t>
            </a:r>
          </a:p>
          <a:p>
            <a:pPr marL="228600" lvl="1" algn="just">
              <a:spcBef>
                <a:spcPts val="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поражаемые культуры: картофель, томаты, перец и баклажаны. Может размножаться и на некоторых видах сорняков семейства пасленовых. Цикл развития ЗКН проходит в почве и корнях растения–хозяина.</a:t>
            </a:r>
          </a:p>
          <a:p>
            <a:pPr marL="228600" lvl="1" algn="just">
              <a:spcBef>
                <a:spcPts val="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Весной и в начале лета из сохранившихся цист в почву выходят инвазионные (паразитические) личинки, которые проникают в корни растений, проходят в них несколько линек, формируют цисты, которые в конце вегетационного периода остаются в почве или растительных остатках. Биологический цикл ЗКН продолжается 60 дней.</a:t>
            </a:r>
          </a:p>
          <a:p>
            <a:pPr marL="228600" lvl="1" algn="just">
              <a:spcBef>
                <a:spcPts val="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Золотистая картофельная нематода особенно вредоносна на приусадебных участках и на полях с ускоренными севооборотами, где картофель выращивают бессменно или возвращают на прежнее место на второй-третий год.</a:t>
            </a:r>
          </a:p>
          <a:p>
            <a:pPr marL="228600" lvl="1" algn="just">
              <a:spcBef>
                <a:spcPts val="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Заметить вредителя можно через две-три недели после всходов картофеля - если на ваших посадках в конце июня появилось пятно погибающих растений, это должно вас насторожить.</a:t>
            </a:r>
          </a:p>
          <a:p>
            <a:pPr marL="228600" lvl="1" algn="just">
              <a:spcBef>
                <a:spcPts val="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Поражение проявляется сначала в виде небольших очагов и распространяется годами, а не в короткий период — зараженные растения более слабые, отстают в росте, часто поникшие, стебли часто пожелтевшие. Хлороз (пожелтение) начинается с нижних листьев, затем распространяется на верхние и постепенно желтеет весь куст. Если в вашем регионе нет засухи, то такие признаки должны вас насторожить. Но установить — точно ли растение заражено именно нематодой могут только в специальной лаборатории. Что делать? — Оставлять растения, пораженные картофельной нематодой, до уборки урожая не стоит. Поэтому борьбу с нематодой необходимо начинать, как только проявятся ее первичные очаги.</a:t>
            </a:r>
          </a:p>
          <a:p>
            <a:pPr marL="228600" lvl="1" algn="just">
              <a:spcBef>
                <a:spcPts val="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В борьбе с нематодой используют химические, агротехнические мероприятия и интегрированный метод. Химических препаратов для борьбы с ЗКН немного. Как правило, они относятся к ядовитым сильнодействующим веществам, поэтому работы проводят обязательно под руководством специалистов по защите растений. На обработанных участках не рекомендуется выращивать сельскохозяйственные культуры в течение трех лет.</a:t>
            </a:r>
          </a:p>
          <a:p>
            <a:pPr marL="228600" lvl="1" algn="just">
              <a:spcBef>
                <a:spcPts val="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Агротехнический метод наиболее доступный метод. Он включает использование не пораженных нематодой культур в севообороте. В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противонематодных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севооборотах лучшими культурами считаются бобовые (особенно люпин кормовой), многолетние злаковые травы, кукуруза. Наиболее эффективно следующее сочетание культур: люпин – озимые зерновые –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нематодоустойчивый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сорт картофеля – ячмень.</a:t>
            </a:r>
          </a:p>
          <a:p>
            <a:pPr algn="just">
              <a:spcBef>
                <a:spcPts val="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При обнаружении золотистой </a:t>
            </a:r>
            <a:r>
              <a:rPr lang="ru-RU" sz="1200">
                <a:latin typeface="Times New Roman" panose="02020603050405020304" pitchFamily="18" charset="0"/>
                <a:cs typeface="Times New Roman" panose="02020603050405020304" pitchFamily="18" charset="0"/>
              </a:rPr>
              <a:t>картофельной нематоды следует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незамедлительно уведомить Управление Россельхознадзора по Ростовской, Волгоградской и Астраханской областям и Республике Калмыкия для принятия соответствующих мер.</a:t>
            </a:r>
            <a:endParaRPr lang="ru-RU" sz="12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437" y="220844"/>
            <a:ext cx="1403797" cy="92095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5BC70C-3C78-5073-E87D-7B3BEC97F9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59" y="1479800"/>
            <a:ext cx="3133586" cy="20877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0D95CAD-C285-739A-EB21-4A1C355309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42" y="3905554"/>
            <a:ext cx="3133586" cy="208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584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531</Words>
  <Application>Microsoft Office PowerPoint</Application>
  <PresentationFormat>Широкоэкранный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Admin</dc:creator>
  <cp:lastModifiedBy>Svetlana V.</cp:lastModifiedBy>
  <cp:revision>22</cp:revision>
  <cp:lastPrinted>2025-07-02T11:27:16Z</cp:lastPrinted>
  <dcterms:created xsi:type="dcterms:W3CDTF">2019-09-10T11:55:47Z</dcterms:created>
  <dcterms:modified xsi:type="dcterms:W3CDTF">2025-07-03T12:07:12Z</dcterms:modified>
</cp:coreProperties>
</file>